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8" r:id="rId6"/>
    <p:sldId id="280" r:id="rId7"/>
    <p:sldId id="28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1" r:id="rId26"/>
    <p:sldId id="274" r:id="rId27"/>
    <p:sldId id="275" r:id="rId28"/>
    <p:sldId id="279" r:id="rId29"/>
    <p:sldId id="276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87" autoAdjust="0"/>
    <p:restoredTop sz="86410"/>
  </p:normalViewPr>
  <p:slideViewPr>
    <p:cSldViewPr>
      <p:cViewPr>
        <p:scale>
          <a:sx n="66" d="100"/>
          <a:sy n="66" d="100"/>
        </p:scale>
        <p:origin x="-1590" y="-25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12/11/2012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12/11/2012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12/11/2012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8572560" cy="20002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noProof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Эмблема%20ЭИДОС%20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5290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321468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Книга рекордов гимназии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813994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r"/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28992" y="3071810"/>
            <a:ext cx="5572164" cy="305435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традиционном конкурсе «Боотур-2003» отец с сыном сделали 115 (сто пятнадцать) прыжков через нарты.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359464"/>
            <a:ext cx="8072494" cy="17836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Семейная команда Григорьевых Николая Иннокентьевича, сотрудника </a:t>
            </a:r>
            <a:r>
              <a:rPr lang="ru-R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Хангаласского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УОВД, и сына Дмитрия, ученика 9 класса.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681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dirty="0"/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85992"/>
            <a:ext cx="3243072" cy="40660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57620" y="2428868"/>
            <a:ext cx="5072098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Иванов Илья, ученик 9 класса, признан самым высоким учеником гимназии ( рост 185 см ) 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359465"/>
            <a:ext cx="6615130" cy="8549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1.04.2003 г. – Праздник юмора и смеха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720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dirty="0"/>
          </a:p>
        </p:txBody>
      </p:sp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590544" cy="4736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643306" y="2143117"/>
            <a:ext cx="5043494" cy="35004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Адамова Нина Афанасьевна, ученица 10 класса, является  обладательницей самой длинной косы в гимназии – 11 кулаков Исаковой Жени.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359465"/>
            <a:ext cx="7686700" cy="783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1.04.2003 г. – Праздник юмора и смеха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755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dirty="0"/>
          </a:p>
        </p:txBody>
      </p:sp>
      <p:pic>
        <p:nvPicPr>
          <p:cNvPr id="6" name="Рисунок 5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3493971" cy="47356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071934" y="2143116"/>
            <a:ext cx="4614866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		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Соколович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Вячеслав Сергеевич, ученик 11 класса, признан самым болтливым учеником гимназии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359465"/>
            <a:ext cx="7429552" cy="783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1.04.2003 г. – Праздник юмора и смеха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609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dirty="0"/>
          </a:p>
        </p:txBody>
      </p:sp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3633216" cy="48341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57620" y="2214555"/>
            <a:ext cx="5000660" cy="27146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	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Номинации «ДЕЦЛ  – самый маленький ученик гимназии» удостоен Лебедев Толя, ученик 7 класса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359465"/>
            <a:ext cx="7215238" cy="6406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1.04.2003 г. – Праздник юмора и смеха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85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dirty="0"/>
          </a:p>
        </p:txBody>
      </p:sp>
      <p:pic>
        <p:nvPicPr>
          <p:cNvPr id="6" name="Рисунок 5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3346704" cy="47365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600200"/>
            <a:ext cx="5357850" cy="447200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	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Гаврильев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Олег Валерьевич - самый активный участник предметных олимпиад (17 олимпиад).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июнь, 2004 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359465"/>
            <a:ext cx="6858048" cy="854957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Выпуск - 2004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97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dirty="0"/>
          </a:p>
        </p:txBody>
      </p:sp>
      <p:pic>
        <p:nvPicPr>
          <p:cNvPr id="6" name="Рисунок 5" descr="Рисунок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142984"/>
            <a:ext cx="3273552" cy="49743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142908" y="1600200"/>
            <a:ext cx="5643602" cy="48291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	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Неустроева Наталья Васильевна - активный и результативный участник научно-практических конференций (10 конференций, 7 дипломов)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июнь, 2004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9058" y="359465"/>
            <a:ext cx="5000660" cy="926395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- 2004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0"/>
            <a:ext cx="92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dirty="0"/>
          </a:p>
        </p:txBody>
      </p:sp>
      <p:pic>
        <p:nvPicPr>
          <p:cNvPr id="6" name="Рисунок 5" descr="Рисунок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214422"/>
            <a:ext cx="3407664" cy="45598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600200"/>
            <a:ext cx="5072098" cy="44005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Яковлева Арина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Климентовна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самый результативный участник республиканских предметных олимпиад (4 места).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июнь, 2004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3372" y="359465"/>
            <a:ext cx="4714908" cy="783519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- 2004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92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4000" dirty="0"/>
          </a:p>
        </p:txBody>
      </p:sp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428736"/>
            <a:ext cx="3602736" cy="45354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57620" y="1600200"/>
            <a:ext cx="4829180" cy="43291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2005-2006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у.г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Припузова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Н., ученица 7 класса, стала призером рейтинговых олимпиад по 11 предметам: математика-2м., литература-1м., история-2м., биология-2м., черчение-1м, русский язык-1м., английский язык-1 м., экология-2м., география-2м, обществознание-1м., ОБЖ-3м.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декабрь, 2005 г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359465"/>
            <a:ext cx="6643734" cy="56920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Припузова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Надежда Анатольевна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71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4000" dirty="0"/>
          </a:p>
        </p:txBody>
      </p:sp>
      <p:pic>
        <p:nvPicPr>
          <p:cNvPr id="6" name="Рисунок 5" descr="Рисунок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3560064" cy="4529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643306" y="1928801"/>
            <a:ext cx="5043494" cy="39290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Куприянов Владислав Русланович опубликовал наибольшее количество(семь)  статей в улусной газете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Хангалас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июнь, 2006 г.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9058" y="359465"/>
            <a:ext cx="4757742" cy="99783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- 2006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1118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000" dirty="0"/>
          </a:p>
        </p:txBody>
      </p:sp>
      <p:pic>
        <p:nvPicPr>
          <p:cNvPr id="6" name="Рисунок 5" descr="Рисунок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3456432" cy="455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143125"/>
            <a:ext cx="8229600" cy="37861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14489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736"/>
            <a:ext cx="8643998" cy="439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рекордов гимназии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сборник гимназических рекордов, достижений учащихся, учителей и родителей гимназии.</a:t>
            </a:r>
            <a:endParaRPr lang="ru-RU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29058" y="2000240"/>
            <a:ext cx="5214942" cy="35719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		</a:t>
            </a:r>
            <a:r>
              <a:rPr lang="ru-RU" sz="3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Аммосова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Александра Андреевна в течение пяти лет с 5 по 11 классы исполняла обязанности старосты класса.</a:t>
            </a:r>
          </a:p>
          <a:p>
            <a:pPr>
              <a:buNone/>
            </a:pPr>
            <a:endParaRPr lang="ru-RU" sz="3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занесения: </a:t>
            </a:r>
            <a:r>
              <a:rPr lang="ru-RU" sz="3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июнь, 2006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43306" y="357166"/>
            <a:ext cx="5286412" cy="71438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- 2006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214290"/>
            <a:ext cx="785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4000" dirty="0"/>
          </a:p>
        </p:txBody>
      </p:sp>
      <p:pic>
        <p:nvPicPr>
          <p:cNvPr id="6" name="Рисунок 5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523488" cy="49316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68" y="1857364"/>
            <a:ext cx="5357850" cy="4268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рейтинговых олимпиад 2006-2007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у.г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Черепанова Люба, ученица 7 класса, стала победителем (1 место) по восьми предметам: математика, литература, экология, английский язык, биология, физика, черчение, информатика.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декабрь, 2006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85728"/>
            <a:ext cx="7000924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Черепанова Любовь Николаевна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785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000" dirty="0"/>
          </a:p>
        </p:txBody>
      </p:sp>
      <p:pic>
        <p:nvPicPr>
          <p:cNvPr id="6" name="Рисунок 5" descr="Рисунок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3346704" cy="4565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28662" y="2357430"/>
            <a:ext cx="7758138" cy="376873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Ильина Яна, 10 класс</a:t>
            </a:r>
          </a:p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Ильина Оля, 10 класс</a:t>
            </a:r>
          </a:p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6 класса, члены математического клуба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59465"/>
            <a:ext cx="7972452" cy="71208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Координационный совет</a:t>
            </a:r>
            <a:r>
              <a:rPr lang="ru-RU" sz="4800" dirty="0" smtClean="0"/>
              <a:t>           </a:t>
            </a:r>
            <a:endParaRPr lang="ru-RU"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00430" y="1928802"/>
            <a:ext cx="5186370" cy="41973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призер Всероссийской олимпиады по литературе 2009 года в г. Смоленске;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стобальник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ЕГЭ по русскому языку.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занесения: 3.11.2012 г.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359465"/>
            <a:ext cx="7500990" cy="854957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Припузова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Надежда Анатольевна, выпускница 2010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723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4000" dirty="0"/>
          </a:p>
        </p:txBody>
      </p:sp>
      <p:pic>
        <p:nvPicPr>
          <p:cNvPr id="6" name="Рисунок 5" descr="Рисунок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2987040" cy="52364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000496" y="1600200"/>
            <a:ext cx="4686304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студентка  самого престижного ВУЗа  «Московский Государственный Университет»;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призер Всероссийской олимпиады по литературе 2011 г. в г.Белгороде.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занесения: 3.11.2012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359465"/>
            <a:ext cx="7929618" cy="9263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Черепанова Любовь Николаевна, выпускница 2011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62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4000" dirty="0"/>
          </a:p>
        </p:txBody>
      </p:sp>
      <p:pic>
        <p:nvPicPr>
          <p:cNvPr id="6" name="Рисунок 5" descr="Рисунок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3560064" cy="50170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000496" y="1785926"/>
            <a:ext cx="4929222" cy="43402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18.05.2012 г. выпуск 2005 года (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кл.рук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Лебедева Д.С.) благодаря своему подарку – торту, выполненному по спецзаказу на традиционный творческий отчет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Эидос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признан самым «сладким» выпуском.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Дата занесения: 3.11.2012 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359465"/>
            <a:ext cx="4400552" cy="712081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- 2005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838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4000" dirty="0"/>
          </a:p>
        </p:txBody>
      </p:sp>
      <p:pic>
        <p:nvPicPr>
          <p:cNvPr id="8" name="Рисунок 7" descr="Рисунок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28"/>
            <a:ext cx="2133600" cy="1700784"/>
          </a:xfrm>
          <a:prstGeom prst="rect">
            <a:avLst/>
          </a:prstGeom>
        </p:spPr>
      </p:pic>
      <p:pic>
        <p:nvPicPr>
          <p:cNvPr id="9" name="Рисунок 8" descr="Рисунок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71678"/>
            <a:ext cx="3273552" cy="2060448"/>
          </a:xfrm>
          <a:prstGeom prst="rect">
            <a:avLst/>
          </a:prstGeom>
        </p:spPr>
      </p:pic>
      <p:pic>
        <p:nvPicPr>
          <p:cNvPr id="10" name="Рисунок 9" descr="Рисунок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429132"/>
            <a:ext cx="3346704" cy="20299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14620"/>
            <a:ext cx="5419344" cy="371856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357299"/>
            <a:ext cx="8715436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Выпуск- 2012 с классным руководителем Илларионовой Р.Р. – первый  многочисленный выпуск  гимназии (20 учащихся)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0430" y="359465"/>
            <a:ext cx="5186370" cy="85495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- 2012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37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7" y="592933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занесения: 3.11.2012 г.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включения в Книгу рекордов гимназии необходимо представить в координационный совет  заявку , фото и описание рекорда в электронном варианте.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Заявителями могут быть учащиеся, классные коллективы, выпускники, родители и учителя гимназии.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00108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создания  - январь, 2000 года.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создания книги принадлежит  Президентскому Совету  детской организации «ЭИДОС» и заместителю директора по ВР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Решетниковой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Л.И.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книгу заносятся не только спортивные, интеллектуальные  достижения, но и самые быстрые, большие и маленькие, смешные и глупые рекорды.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2000-2008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Книгу рекордов гимназии занесены 17 учащихся гимназии.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7356" y="214291"/>
            <a:ext cx="7072362" cy="11430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Первоначальный вариант книги и свидетельства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Рисунок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3584448" cy="4681728"/>
          </a:xfrm>
          <a:prstGeom prst="rect">
            <a:avLst/>
          </a:prstGeom>
        </p:spPr>
      </p:pic>
      <p:pic>
        <p:nvPicPr>
          <p:cNvPr id="8" name="Рисунок 7" descr="Рисунок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357298"/>
            <a:ext cx="1944624" cy="2523744"/>
          </a:xfrm>
          <a:prstGeom prst="rect">
            <a:avLst/>
          </a:prstGeom>
        </p:spPr>
      </p:pic>
      <p:pic>
        <p:nvPicPr>
          <p:cNvPr id="9" name="Рисунок 8" descr="Рисунок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143380"/>
            <a:ext cx="3041904" cy="2084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68" y="1600200"/>
            <a:ext cx="535785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	 	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28.01.2000 г.  под руководством Ефимова П.Д., учителя физкультуры, проведены первые гимназические соревнования по баскетболу среди 5-11 классов. Самым результативным игроком признана Ковалева С., ученица 8 класса. Она принесла своей команде 102 (сто два) очка.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Дата занесения: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январь, 20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359465"/>
            <a:ext cx="7472386" cy="71208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Ковалева Светлана Владимировна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71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dirty="0"/>
          </a:p>
        </p:txBody>
      </p:sp>
      <p:pic>
        <p:nvPicPr>
          <p:cNvPr id="7" name="Рисунок 6" descr="Рисунок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3084576" cy="45659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643306" y="1857364"/>
            <a:ext cx="5286412" cy="42687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первых играх «Боотур-2000», прошедших 25.02.2000 г., Решетников Гоша, ученик 8 класса, в конкурсе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Тутум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эргиир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совершил 31 (тридцать один) оборот.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февраль, 2000 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359465"/>
            <a:ext cx="6500858" cy="7835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Решетников Егор Юрьевич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785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3553968" cy="45780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28992" y="1600200"/>
            <a:ext cx="525780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вступительных экзаменов в ВУЗы Васильев Андрей, ученик 11 класса, зачислен в три высших учебных заведения: МГТУ имени Баумана, Институт высоких технологий в г.Санкт-Петербурге, Институт математики и информатики ЯГУ.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июнь, 2000 г.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359465"/>
            <a:ext cx="7429552" cy="7835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 Андрей Афанасьевич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71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3035808" cy="44927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00430" y="2143116"/>
            <a:ext cx="5357850" cy="39290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2000-2001 учебном году Иванов Гоша, ученик 9 класса, выполнил нормы кандидата в мастера спорта РС(Я) по шашкам.</a:t>
            </a:r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июнь, 2001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359465"/>
            <a:ext cx="6543692" cy="8549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 Егор Прокопьевич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669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dirty="0"/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236976" cy="4620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14678" y="1600200"/>
            <a:ext cx="57150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2002-2003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у.г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Шамаева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Анна, ученица 10 класса, стала призером улусных олимпиад по 7 предметам:  математика-1-2м., литература – 3м., русский язык – 3м., якутский язык- 2-3 м., физика – 2м., черчение – 3м., национальная культура– 2 м.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Дата занесения: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декабрь, 2002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359465"/>
            <a:ext cx="6472254" cy="854957"/>
          </a:xfrm>
        </p:spPr>
        <p:txBody>
          <a:bodyPr/>
          <a:lstStyle/>
          <a:p>
            <a:r>
              <a:rPr lang="ru-R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Шамаева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 Алексеевна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93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dirty="0"/>
          </a:p>
        </p:txBody>
      </p:sp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3169920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349</Words>
  <Application>Microsoft Office PowerPoint</Application>
  <PresentationFormat>Экран (4:3)</PresentationFormat>
  <Paragraphs>125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DesignTemplate</vt:lpstr>
      <vt:lpstr>   </vt:lpstr>
      <vt:lpstr> </vt:lpstr>
      <vt:lpstr>Слайд 3</vt:lpstr>
      <vt:lpstr>Первоначальный вариант книги и свидетельства</vt:lpstr>
      <vt:lpstr>Ковалева Светлана Владимировна</vt:lpstr>
      <vt:lpstr>Решетников Егор Юрьевич</vt:lpstr>
      <vt:lpstr>Васильев Андрей Афанасьевич</vt:lpstr>
      <vt:lpstr>Иванов Егор Прокопьевич</vt:lpstr>
      <vt:lpstr>Шамаева Анна Алексеевна</vt:lpstr>
      <vt:lpstr>Семейная команда Григорьевых Николая Иннокентьевича, сотрудника Хангаласского УОВД, и сына Дмитрия, ученика 9 класса.</vt:lpstr>
      <vt:lpstr>1.04.2003 г. – Праздник юмора и смеха</vt:lpstr>
      <vt:lpstr>1.04.2003 г. – Праздник юмора и смеха</vt:lpstr>
      <vt:lpstr>1.04.2003 г. – Праздник юмора и смеха</vt:lpstr>
      <vt:lpstr>1.04.2003 г. – Праздник юмора и смеха</vt:lpstr>
      <vt:lpstr> Выпуск - 2004</vt:lpstr>
      <vt:lpstr>Выпуск - 2004</vt:lpstr>
      <vt:lpstr>Выпуск - 2004</vt:lpstr>
      <vt:lpstr>Припузова Надежда Анатольевна</vt:lpstr>
      <vt:lpstr>Выпуск - 2006</vt:lpstr>
      <vt:lpstr>  Выпуск - 2006</vt:lpstr>
      <vt:lpstr>     Черепанова Любовь Николаевна</vt:lpstr>
      <vt:lpstr>Координационный совет           </vt:lpstr>
      <vt:lpstr>Припузова Надежда Анатольевна, выпускница 2010 года</vt:lpstr>
      <vt:lpstr>Черепанова Любовь Николаевна, выпускница 2011 года</vt:lpstr>
      <vt:lpstr>Выпуск - 2005</vt:lpstr>
      <vt:lpstr>Выпуск - 2012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2012-02-08T07:23:19Z</dcterms:created>
  <dcterms:modified xsi:type="dcterms:W3CDTF">2012-12-11T14:15:16Z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